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53" r:id="rId1"/>
    <p:sldLayoutId id="2460545754" r:id="rId2"/>
    <p:sldLayoutId id="2460545755" r:id="rId3"/>
    <p:sldLayoutId id="2460545756" r:id="rId4"/>
    <p:sldLayoutId id="2460545757" r:id="rId5"/>
    <p:sldLayoutId id="2460545758" r:id="rId6"/>
    <p:sldLayoutId id="2460545759" r:id="rId7"/>
    <p:sldLayoutId id="2460545760" r:id="rId8"/>
    <p:sldLayoutId id="2460545761" r:id="rId9"/>
    <p:sldLayoutId id="2460545762" r:id="rId10"/>
    <p:sldLayoutId id="2460545763" r:id="rId11"/>
    <p:sldLayoutId id="2460545764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91c9cdbcb9c01c526b83ca824e73578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a9cd0c424be8bfa917476bb9104778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f9c8a928e1488741031645059fcb32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e85a0d2d78bd0930929e031218d9df7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9a30f627e3bb59616a5baacd67132dc5.png"/>
  <Relationship Id="rId3" Type="http://schemas.openxmlformats.org/officeDocument/2006/relationships/hyperlink" Target="https://filemega.ir/downloads/297826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مرور مطالعات ایمنی در صنعت ساخت‌وساز و شناسایی خلأهای پژوهشی موجود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مرور مطالعات ایمنی در صنعت ساخت‌وساز و شناسایی خلأهای پژوهشی موجود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7826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7">
  <a:themeElements>
    <a:clrScheme name="Theme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2026-02-19T19:31:20Z</dcterms:created>
  <dcterms:modified xsi:type="dcterms:W3CDTF">2026-02-19T19:31:20Z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