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30" r:id="rId1"/>
    <p:sldLayoutId id="2460545731" r:id="rId2"/>
    <p:sldLayoutId id="2460545732" r:id="rId3"/>
    <p:sldLayoutId id="2460545733" r:id="rId4"/>
    <p:sldLayoutId id="2460545734" r:id="rId5"/>
    <p:sldLayoutId id="2460545735" r:id="rId6"/>
    <p:sldLayoutId id="2460545736" r:id="rId7"/>
    <p:sldLayoutId id="2460545737" r:id="rId8"/>
    <p:sldLayoutId id="2460545738" r:id="rId9"/>
    <p:sldLayoutId id="2460545739" r:id="rId10"/>
    <p:sldLayoutId id="2460545740" r:id="rId11"/>
    <p:sldLayoutId id="2460545741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cfb0d199a32500a14115bc8dfee9c65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8f95c18c83822d034d84fb48854f2ca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bbb0c3cf149bf1e802d949781bb510e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207657febcc7474516c7fa1e02913b0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f11120a46b80a4fea9c161c3984c3895.png"/>
  <Relationship Id="rId3" Type="http://schemas.openxmlformats.org/officeDocument/2006/relationships/hyperlink" Target="https://filemega.ir/downloads/2978235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ازسازی پایه‌های سازه‌های تاریخی آسیب‌دیده از سیلاب با حفظ ویژگی‌های اصیل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ازسازی پایه‌های سازه‌های تاریخی آسیب‌دیده از سیلاب با حفظ ویژگی‌های اصیل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978235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6">
  <a:themeElements>
    <a:clrScheme name="Theme3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3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2026-02-19T19:30:57Z</dcterms:created>
  <dcterms:modified xsi:type="dcterms:W3CDTF">2026-02-19T19:30:57Z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