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528" r:id="rId1"/>
    <p:sldLayoutId id="2460542529" r:id="rId2"/>
    <p:sldLayoutId id="2460542530" r:id="rId3"/>
    <p:sldLayoutId id="2460542531" r:id="rId4"/>
    <p:sldLayoutId id="2460542532" r:id="rId5"/>
    <p:sldLayoutId id="2460542533" r:id="rId6"/>
    <p:sldLayoutId id="2460542534" r:id="rId7"/>
    <p:sldLayoutId id="2460542535" r:id="rId8"/>
    <p:sldLayoutId id="2460542536" r:id="rId9"/>
    <p:sldLayoutId id="2460542537" r:id="rId10"/>
    <p:sldLayoutId id="2460542538" r:id="rId11"/>
    <p:sldLayoutId id="2460542539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ffe48a10baa1e9cd97b291730741f4f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20ce9a84e306dd3b428e252800eb991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3010101eb46dedbef2f8d33c0134df1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54aa5b7d909b82453166e2db7078241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3b3b9f31b90c3562b4e40a0e7ac010a5.png"/>
  <Relationship Id="rId3" Type="http://schemas.openxmlformats.org/officeDocument/2006/relationships/hyperlink" Target="https://filemega.ir/downloads/2978164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ساختارهای اجرایی در ساماندهی پسماندهای شهر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ساختارهای اجرایی در ساماندهی پسماندهای شهر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978164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7">
  <a:themeElements>
    <a:clrScheme name="Theme2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2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2026-02-19T18:37:35Z</dcterms:created>
  <dcterms:modified xsi:type="dcterms:W3CDTF">2026-02-19T18:37:35Z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