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56" r:id="rId1"/>
    <p:sldLayoutId id="2460545757" r:id="rId2"/>
    <p:sldLayoutId id="2460545758" r:id="rId3"/>
    <p:sldLayoutId id="2460545759" r:id="rId4"/>
    <p:sldLayoutId id="2460545760" r:id="rId5"/>
    <p:sldLayoutId id="2460545761" r:id="rId6"/>
    <p:sldLayoutId id="2460545762" r:id="rId7"/>
    <p:sldLayoutId id="2460545763" r:id="rId8"/>
    <p:sldLayoutId id="2460545764" r:id="rId9"/>
    <p:sldLayoutId id="2460545765" r:id="rId10"/>
    <p:sldLayoutId id="2460545766" r:id="rId11"/>
    <p:sldLayoutId id="246054576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6765bcf76facf0109f8ccafe4972f1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30c031d64e6b9cfdc9ea973e58a6a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2760edbbe86c5e89ab5fef47b95a57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f4c830c88cd94cc6ed623a0d34dea1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ab88c746eb981af5dbd98a23478ae215.png"/>
  <Relationship Id="rId3" Type="http://schemas.openxmlformats.org/officeDocument/2006/relationships/hyperlink" Target="https://filemega.ir/downloads/2977534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ش‌های نوین تیمار بذر با فناوری نانو در تولیدات کشاورزی پیشرفته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ش‌های نوین تیمار بذر با فناوری نانو در تولیدات کشاورزی پیشرفته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77534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7">
  <a:themeElements>
    <a:clrScheme name="Theme4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2026-02-19T19:31:23Z</dcterms:created>
  <dcterms:modified xsi:type="dcterms:W3CDTF">2026-02-19T19:31:23Z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