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68" r:id="rId1"/>
    <p:sldLayoutId id="2460545669" r:id="rId2"/>
    <p:sldLayoutId id="2460545670" r:id="rId3"/>
    <p:sldLayoutId id="2460545671" r:id="rId4"/>
    <p:sldLayoutId id="2460545672" r:id="rId5"/>
    <p:sldLayoutId id="2460545673" r:id="rId6"/>
    <p:sldLayoutId id="2460545674" r:id="rId7"/>
    <p:sldLayoutId id="2460545675" r:id="rId8"/>
    <p:sldLayoutId id="2460545676" r:id="rId9"/>
    <p:sldLayoutId id="2460545677" r:id="rId10"/>
    <p:sldLayoutId id="2460545678" r:id="rId11"/>
    <p:sldLayoutId id="246054567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e36e6b1cadcd06aa9271ad5f6f0724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dc5b35649b68e837a956af1ce9a0616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0bc9975152af54d60ad9dd359fc80d7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12fe20d7ea319a6ff94a7b140ee8b19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ce56c87445a143c780dcb4f345e695d5.png"/>
  <Relationship Id="rId3" Type="http://schemas.openxmlformats.org/officeDocument/2006/relationships/hyperlink" Target="https://filemega.ir/downloads/297712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رویه قضایی در فرآیند تعلیق اجرای مجازات در دادگاه‌های تجدیدنظ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رویه قضایی در فرآیند تعلیق اجرای مجازات در دادگاه‌های تجدیدنظ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712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2026-02-19T19:29:55Z</dcterms:created>
  <dcterms:modified xsi:type="dcterms:W3CDTF">2026-02-19T19:29:55Z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