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91" r:id="rId1"/>
    <p:sldLayoutId id="2460545592" r:id="rId2"/>
    <p:sldLayoutId id="2460545593" r:id="rId3"/>
    <p:sldLayoutId id="2460545594" r:id="rId4"/>
    <p:sldLayoutId id="2460545595" r:id="rId5"/>
    <p:sldLayoutId id="2460545596" r:id="rId6"/>
    <p:sldLayoutId id="2460545597" r:id="rId7"/>
    <p:sldLayoutId id="2460545598" r:id="rId8"/>
    <p:sldLayoutId id="2460545599" r:id="rId9"/>
    <p:sldLayoutId id="2460545600" r:id="rId10"/>
    <p:sldLayoutId id="2460545601" r:id="rId11"/>
    <p:sldLayoutId id="246054560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7c910ca0f426ed17687101802f0bda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899b32e9ee0f7d75129e78bfa58d07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db6c8110f31238516d64e126a2b0dd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6ba853554b9edf7749781f5d4590a6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6411b87ed3757ceb7ae3dfdfcd40aeb5.png"/>
  <Relationship Id="rId3" Type="http://schemas.openxmlformats.org/officeDocument/2006/relationships/hyperlink" Target="https://filemega.ir/downloads/297706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اثر تبلیغات هدفمند بر رفتار خرید آنلاین در جوامع دیجیتال‌محو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اثر تبلیغات هدفمند بر رفتار خرید آنلاین در جوامع دیجیتال‌محو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706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2">
  <a:themeElements>
    <a:clrScheme name="Theme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2026-02-19T19:28:38Z</dcterms:created>
  <dcterms:modified xsi:type="dcterms:W3CDTF">2026-02-19T19:28:38Z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