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138" r:id="rId1"/>
    <p:sldLayoutId id="2460546139" r:id="rId2"/>
    <p:sldLayoutId id="2460546140" r:id="rId3"/>
    <p:sldLayoutId id="2460546141" r:id="rId4"/>
    <p:sldLayoutId id="2460546142" r:id="rId5"/>
    <p:sldLayoutId id="2460546143" r:id="rId6"/>
    <p:sldLayoutId id="2460546144" r:id="rId7"/>
    <p:sldLayoutId id="2460546145" r:id="rId8"/>
    <p:sldLayoutId id="2460546146" r:id="rId9"/>
    <p:sldLayoutId id="2460546147" r:id="rId10"/>
    <p:sldLayoutId id="2460546148" r:id="rId11"/>
    <p:sldLayoutId id="246054614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0dba08e29f60506a687a4a2327384d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e026974b6b288463ec0190d7581f83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0cf4fdded73e13a56948061323edda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fcea8d974865a90d84aa3b6c695a69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a5f8d78c950801f9181a9d553328a015.png"/>
  <Relationship Id="rId3" Type="http://schemas.openxmlformats.org/officeDocument/2006/relationships/hyperlink" Target="https://filemega.ir/downloads/2977048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سیاست‌های آموزشی در تدوین محتوای ریاضی با تمرکز بر یادگیری سیار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بررسی سیاست‌های آموزشی در تدوین محتوای ریاضی با تمرکز بر یادگیری سیار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7048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2026-02-19T19:37:45Z</dcterms:created>
  <dcterms:modified xsi:type="dcterms:W3CDTF">2026-02-19T19:37:45Z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