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6" r:id="rId1"/>
    <p:sldLayoutId id="2460542267" r:id="rId2"/>
    <p:sldLayoutId id="2460542268" r:id="rId3"/>
    <p:sldLayoutId id="2460542269" r:id="rId4"/>
    <p:sldLayoutId id="2460542270" r:id="rId5"/>
    <p:sldLayoutId id="2460542271" r:id="rId6"/>
    <p:sldLayoutId id="2460542272" r:id="rId7"/>
    <p:sldLayoutId id="2460542273" r:id="rId8"/>
    <p:sldLayoutId id="2460542274" r:id="rId9"/>
    <p:sldLayoutId id="2460542275" r:id="rId10"/>
    <p:sldLayoutId id="2460542276" r:id="rId11"/>
    <p:sldLayoutId id="246054227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5ac4a8da318b7caed516f488d6fc6b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b8e2b5edf77a280dc9afa941bdcd1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33a3cbcd8f6bcc101b9f6b244ae4a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7c5d78723203d428ceb66951301d8f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07ab6dc7dd65c1857e4f771735bf7525.png"/>
  <Relationship Id="rId3" Type="http://schemas.openxmlformats.org/officeDocument/2006/relationships/hyperlink" Target="https://filemega.ir/downloads/297551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باورهای معنوی در آثار عرفانی با تمرکز بر مفاهیم اعتقا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باورهای معنوی در آثار عرفانی با تمرکز بر مفاهیم اعتقا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551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2026-02-19T18:33:13Z</dcterms:created>
  <dcterms:modified xsi:type="dcterms:W3CDTF">2026-02-19T18:33:13Z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