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18" r:id="rId1"/>
    <p:sldLayoutId id="2460542119" r:id="rId2"/>
    <p:sldLayoutId id="2460542120" r:id="rId3"/>
    <p:sldLayoutId id="2460542121" r:id="rId4"/>
    <p:sldLayoutId id="2460542122" r:id="rId5"/>
    <p:sldLayoutId id="2460542123" r:id="rId6"/>
    <p:sldLayoutId id="2460542124" r:id="rId7"/>
    <p:sldLayoutId id="2460542125" r:id="rId8"/>
    <p:sldLayoutId id="2460542126" r:id="rId9"/>
    <p:sldLayoutId id="2460542127" r:id="rId10"/>
    <p:sldLayoutId id="2460542128" r:id="rId11"/>
    <p:sldLayoutId id="246054212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b56b5dc1db30e4bc89e5d8385bca2f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8eb15c0162bc7c17b5fa851a44cfcf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9ed9289d0b0d311444543eba4b5dd8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0f744d7327cdee253d21f9b5d1c957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eab0917d1af456e2edc3116369ef8245.png"/>
  <Relationship Id="rId3" Type="http://schemas.openxmlformats.org/officeDocument/2006/relationships/hyperlink" Target="https://filemega.ir/downloads/297545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مفاهیم معنوی در سروده‌های عرفانی با رویکرد محتو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مفاهیم معنوی در سروده‌های عرفانی با رویکرد محتو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545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2026-02-19T18:30:44Z</dcterms:created>
  <dcterms:modified xsi:type="dcterms:W3CDTF">2026-02-19T18:30:44Z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