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715" r:id="rId1"/>
    <p:sldLayoutId id="2460545716" r:id="rId2"/>
    <p:sldLayoutId id="2460545717" r:id="rId3"/>
    <p:sldLayoutId id="2460545718" r:id="rId4"/>
    <p:sldLayoutId id="2460545719" r:id="rId5"/>
    <p:sldLayoutId id="2460545720" r:id="rId6"/>
    <p:sldLayoutId id="2460545721" r:id="rId7"/>
    <p:sldLayoutId id="2460545722" r:id="rId8"/>
    <p:sldLayoutId id="2460545723" r:id="rId9"/>
    <p:sldLayoutId id="2460545724" r:id="rId10"/>
    <p:sldLayoutId id="2460545725" r:id="rId11"/>
    <p:sldLayoutId id="2460545726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1a410c62ca9a209a58a8fca9c9a4a0ff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1c68b05ef00a25a24e1b2db99095f4ab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8e45682aa39fa1c24ca02df2871fd44a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3ea691a0f5b0f6c84f4e66fd2af57ff6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6691a543cd2ab69a02f085b75697924e5.png"/>
  <Relationship Id="rId3" Type="http://schemas.openxmlformats.org/officeDocument/2006/relationships/hyperlink" Target="https://filemega.ir/downloads/297532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معنای واژه‌ای خاص در منابع تفسیری با استناد به دیدگاه‌های اولیه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معنای واژه‌ای خاص در منابع تفسیری با استناد به دیدگاه‌های اولیه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975326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2026-02-19T19:30:42Z</dcterms:created>
  <dcterms:modified xsi:type="dcterms:W3CDTF">2026-02-19T19:30:42Z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