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12" r:id="rId1"/>
    <p:sldLayoutId id="2460542113" r:id="rId2"/>
    <p:sldLayoutId id="2460542114" r:id="rId3"/>
    <p:sldLayoutId id="2460542115" r:id="rId4"/>
    <p:sldLayoutId id="2460542116" r:id="rId5"/>
    <p:sldLayoutId id="2460542117" r:id="rId6"/>
    <p:sldLayoutId id="2460542118" r:id="rId7"/>
    <p:sldLayoutId id="2460542119" r:id="rId8"/>
    <p:sldLayoutId id="2460542120" r:id="rId9"/>
    <p:sldLayoutId id="2460542121" r:id="rId10"/>
    <p:sldLayoutId id="2460542122" r:id="rId11"/>
    <p:sldLayoutId id="246054212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06fef52e21b54261850f01759e2bfe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ee4e5c2cda302b237475551734b8de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b7518c1c8d10aa3e422233a0efc16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a017730750a6872b0a9d1f268e5d7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724094f470ee32a48be5eab2d9992815.png"/>
  <Relationship Id="rId3" Type="http://schemas.openxmlformats.org/officeDocument/2006/relationships/hyperlink" Target="https://filemega.ir/downloads/297531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ولید نور با سرعت پایین در ساختارهای فوتونی برای ذخیره‌سازی اطلاعات کوانتو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ولید نور با سرعت پایین در ساختارهای فوتونی برای ذخیره‌سازی اطلاعات کوانتو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531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2026-02-19T18:30:39Z</dcterms:created>
  <dcterms:modified xsi:type="dcterms:W3CDTF">2026-02-19T18:30:39Z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