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5739" r:id="rId1"/>
    <p:sldLayoutId id="2460545740" r:id="rId2"/>
    <p:sldLayoutId id="2460545741" r:id="rId3"/>
    <p:sldLayoutId id="2460545742" r:id="rId4"/>
    <p:sldLayoutId id="2460545743" r:id="rId5"/>
    <p:sldLayoutId id="2460545744" r:id="rId6"/>
    <p:sldLayoutId id="2460545745" r:id="rId7"/>
    <p:sldLayoutId id="2460545746" r:id="rId8"/>
    <p:sldLayoutId id="2460545747" r:id="rId9"/>
    <p:sldLayoutId id="2460545748" r:id="rId10"/>
    <p:sldLayoutId id="2460545749" r:id="rId11"/>
    <p:sldLayoutId id="2460545750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0774347933c99f7642758fe59177f472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ff47ec8a4969d0edb28391fb38be583f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2f268c53728522fd9500c8f01afb5fb7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e46cd5fe67ed33f0f15de35aeba5cdd1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05467b454db954b6eefae095b04b15e85.png"/>
  <Relationship Id="rId3" Type="http://schemas.openxmlformats.org/officeDocument/2006/relationships/hyperlink" Target="https://filemega.ir/downloads/2975079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ارزیابی آزمون‌های برازش برای توابع وابستگی در مدل‌های چندمتغیره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ارزیابی آزمون‌های برازش برای توابع وابستگی در مدل‌های چندمتغیره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2975079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2026-02-19T19:31:06Z</dcterms:created>
  <dcterms:modified xsi:type="dcterms:W3CDTF">2026-02-19T19:31:06Z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