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06" r:id="rId1"/>
    <p:sldLayoutId id="2460545707" r:id="rId2"/>
    <p:sldLayoutId id="2460545708" r:id="rId3"/>
    <p:sldLayoutId id="2460545709" r:id="rId4"/>
    <p:sldLayoutId id="2460545710" r:id="rId5"/>
    <p:sldLayoutId id="2460545711" r:id="rId6"/>
    <p:sldLayoutId id="2460545712" r:id="rId7"/>
    <p:sldLayoutId id="2460545713" r:id="rId8"/>
    <p:sldLayoutId id="2460545714" r:id="rId9"/>
    <p:sldLayoutId id="2460545715" r:id="rId10"/>
    <p:sldLayoutId id="2460545716" r:id="rId11"/>
    <p:sldLayoutId id="246054571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305dabe9b56a32817602e56ef05bdea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9f3cda54138e263fa7179e326c7ba6b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6d596456001adef07b33083af6d607e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49e2051577232685fea474a711d41f9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5c6688b24fb7857b1c25ffdbabc94bf5.png"/>
  <Relationship Id="rId3" Type="http://schemas.openxmlformats.org/officeDocument/2006/relationships/hyperlink" Target="https://filemega.ir/downloads/297496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شواهد آماری در تفسیر نتایج آزمون‌های کلاسیک با رویکرد منطق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شواهد آماری در تفسیر نتایج آزمون‌های کلاسیک با رویکرد منطق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7496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2026-02-19T19:30:33Z</dcterms:created>
  <dcterms:modified xsi:type="dcterms:W3CDTF">2026-02-19T19:30:33Z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