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5" r:id="rId1"/>
    <p:sldLayoutId id="2460545666" r:id="rId2"/>
    <p:sldLayoutId id="2460545667" r:id="rId3"/>
    <p:sldLayoutId id="2460545668" r:id="rId4"/>
    <p:sldLayoutId id="2460545669" r:id="rId5"/>
    <p:sldLayoutId id="2460545670" r:id="rId6"/>
    <p:sldLayoutId id="2460545671" r:id="rId7"/>
    <p:sldLayoutId id="2460545672" r:id="rId8"/>
    <p:sldLayoutId id="2460545673" r:id="rId9"/>
    <p:sldLayoutId id="2460545674" r:id="rId10"/>
    <p:sldLayoutId id="2460545675" r:id="rId11"/>
    <p:sldLayoutId id="246054567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c382fce872cefd9d1cdeef4354d39c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bd722fb6ce89b0b83ba779849d4668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e434cb98739e9e3ae5bfb044bde70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903141f87045472dd144f66007388f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815e87ef9efa55f9505cf4bf46302545.png"/>
  <Relationship Id="rId3" Type="http://schemas.openxmlformats.org/officeDocument/2006/relationships/hyperlink" Target="https://filemega.ir/downloads/297489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بیه‌سازی تأثیر آرایش و تعداد بافل‌ها بر عملکرد هیدرولیکی مخازن تماس کل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بیه‌سازی تأثیر آرایش و تعداد بافل‌ها بر عملکرد هیدرولیکی مخازن تماس کل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489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2026-02-19T19:29:52Z</dcterms:created>
  <dcterms:modified xsi:type="dcterms:W3CDTF">2026-02-19T19:29:52Z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