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6091" r:id="rId1"/>
    <p:sldLayoutId id="2460546092" r:id="rId2"/>
    <p:sldLayoutId id="2460546093" r:id="rId3"/>
    <p:sldLayoutId id="2460546094" r:id="rId4"/>
    <p:sldLayoutId id="2460546095" r:id="rId5"/>
    <p:sldLayoutId id="2460546096" r:id="rId6"/>
    <p:sldLayoutId id="2460546097" r:id="rId7"/>
    <p:sldLayoutId id="2460546098" r:id="rId8"/>
    <p:sldLayoutId id="2460546099" r:id="rId9"/>
    <p:sldLayoutId id="2460546100" r:id="rId10"/>
    <p:sldLayoutId id="2460546101" r:id="rId11"/>
    <p:sldLayoutId id="2460546102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4ad09b2693d5446dbbcd358833da390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966fb9e2810a19740413f00f1abf6ad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ab02adf427bb13629ef2c055301047a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0cefb684093cf37f5a77640e97db477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3ae4096b7ef6f16a8431ff2a70a00745.png"/>
  <Relationship Id="rId3" Type="http://schemas.openxmlformats.org/officeDocument/2006/relationships/hyperlink" Target="https://filemega.ir/downloads/2974748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ارزیابی فناوری‌های نوین در تجهیزات امدادی و چالش‌های اجرایی در پیاده‌سازی آن‌ها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ارزیابی فناوری‌های نوین در تجهیزات امدادی و چالش‌های اجرایی در پیاده‌سازی آن‌ها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974748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">
  <a:themeElements>
    <a:clrScheme name="Theme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2026-02-19T19:36:58Z</dcterms:created>
  <dcterms:modified xsi:type="dcterms:W3CDTF">2026-02-19T19:36:58Z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