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7" r:id="rId1"/>
    <p:sldLayoutId id="2460542508" r:id="rId2"/>
    <p:sldLayoutId id="2460542509" r:id="rId3"/>
    <p:sldLayoutId id="2460542510" r:id="rId4"/>
    <p:sldLayoutId id="2460542511" r:id="rId5"/>
    <p:sldLayoutId id="2460542512" r:id="rId6"/>
    <p:sldLayoutId id="2460542513" r:id="rId7"/>
    <p:sldLayoutId id="2460542514" r:id="rId8"/>
    <p:sldLayoutId id="2460542515" r:id="rId9"/>
    <p:sldLayoutId id="2460542516" r:id="rId10"/>
    <p:sldLayoutId id="2460542517" r:id="rId11"/>
    <p:sldLayoutId id="246054251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b274db58cd152f35f5c6916f9e9e9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2fa7448052adf278ee92decdae583eb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3e176dbdfaf7078e486ec9e40bece6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1ad89403b1c5132fbbc885dce97773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a7cfb3c7e900173d1a2b31d7f7c7235.png"/>
  <Relationship Id="rId3" Type="http://schemas.openxmlformats.org/officeDocument/2006/relationships/hyperlink" Target="https://filemega.ir/downloads/29744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نمودار کنترل چندمتغیره با استفاده از آزمون‌های ناپارامت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طراحی نمودار کنترل چندمتغیره با استفاده از آزمون‌های ناپارامت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44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2026-02-19T18:37:14Z</dcterms:created>
  <dcterms:modified xsi:type="dcterms:W3CDTF">2026-02-19T18:37:14Z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