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0" r:id="rId1"/>
    <p:sldLayoutId id="2460545541" r:id="rId2"/>
    <p:sldLayoutId id="2460545542" r:id="rId3"/>
    <p:sldLayoutId id="2460545543" r:id="rId4"/>
    <p:sldLayoutId id="2460545544" r:id="rId5"/>
    <p:sldLayoutId id="2460545545" r:id="rId6"/>
    <p:sldLayoutId id="2460545546" r:id="rId7"/>
    <p:sldLayoutId id="2460545547" r:id="rId8"/>
    <p:sldLayoutId id="2460545548" r:id="rId9"/>
    <p:sldLayoutId id="2460545549" r:id="rId10"/>
    <p:sldLayoutId id="2460545550" r:id="rId11"/>
    <p:sldLayoutId id="246054555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e43e252901197f60d90c3603ab40a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0ca7b56f3886272ef4d749e50b2c7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da794e682c510079458b68bc28cf6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6051c4268bd491beb593ad2d0db3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9a5a30df765ee0c9d3dea36607c2b45.png"/>
  <Relationship Id="rId3" Type="http://schemas.openxmlformats.org/officeDocument/2006/relationships/hyperlink" Target="https://filemega.ir/downloads/29743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رتبه‌بندی عوامل تسهیل‌گر تجارت با تمرکز بر چارچوب‌های قانونی موجو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رتبه‌بندی عوامل تسهیل‌گر تجارت با تمرکز بر چارچوب‌های قانونی موجو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43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2026-02-19T19:27:47Z</dcterms:created>
  <dcterms:modified xsi:type="dcterms:W3CDTF">2026-02-19T19:27:47Z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