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775" r:id="rId1"/>
    <p:sldLayoutId id="2460545776" r:id="rId2"/>
    <p:sldLayoutId id="2460545777" r:id="rId3"/>
    <p:sldLayoutId id="2460545778" r:id="rId4"/>
    <p:sldLayoutId id="2460545779" r:id="rId5"/>
    <p:sldLayoutId id="2460545780" r:id="rId6"/>
    <p:sldLayoutId id="2460545781" r:id="rId7"/>
    <p:sldLayoutId id="2460545782" r:id="rId8"/>
    <p:sldLayoutId id="2460545783" r:id="rId9"/>
    <p:sldLayoutId id="2460545784" r:id="rId10"/>
    <p:sldLayoutId id="2460545785" r:id="rId11"/>
    <p:sldLayoutId id="2460545786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f83f43985ab3fcbe3b5c9d1c50bac57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ef20bf3d30b1797ce919e00f947ccc5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c04557f80a804cf958ae7a03195e89e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2e8453b5c906dbaafa3d22cf1dc7dc6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f66dc03122ec7df3b26fa59ea0a6bdb5.png"/>
  <Relationship Id="rId3" Type="http://schemas.openxmlformats.org/officeDocument/2006/relationships/hyperlink" Target="https://filemega.ir/downloads/297348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آزمون برازش توزیع‌های آماری با بهره‌گیری از تخمین‌گرهای نوین مبتنی بر آنتروپ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آزمون برازش توزیع‌های آماری با بهره‌گیری از تخمین‌گرهای نوین مبتنی بر آنتروپ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7348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2026-02-19T19:31:42Z</dcterms:created>
  <dcterms:modified xsi:type="dcterms:W3CDTF">2026-02-19T19:31:42Z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