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59" r:id="rId1"/>
    <p:sldLayoutId id="2460545660" r:id="rId2"/>
    <p:sldLayoutId id="2460545661" r:id="rId3"/>
    <p:sldLayoutId id="2460545662" r:id="rId4"/>
    <p:sldLayoutId id="2460545663" r:id="rId5"/>
    <p:sldLayoutId id="2460545664" r:id="rId6"/>
    <p:sldLayoutId id="2460545665" r:id="rId7"/>
    <p:sldLayoutId id="2460545666" r:id="rId8"/>
    <p:sldLayoutId id="2460545667" r:id="rId9"/>
    <p:sldLayoutId id="2460545668" r:id="rId10"/>
    <p:sldLayoutId id="2460545669" r:id="rId11"/>
    <p:sldLayoutId id="2460545670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c661524b48a76b805fd33c98ce12477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d27b811055d8a7df3a7e31d00a3f1b0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14d3532a79d875dde312dbfa37cd7fd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64cfeefc7e455549367c559fecf0543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dd078aa8c5bce995aa350f0d7e97cd05.png"/>
  <Relationship Id="rId3" Type="http://schemas.openxmlformats.org/officeDocument/2006/relationships/hyperlink" Target="https://filemega.ir/downloads/297306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چالش‌های امنیتی و حفاظت اطلاعات در محیط‌های پردازش ابر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چالش‌های امنیتی و حفاظت اطلاعات در محیط‌های پردازش ابر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97306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2026-02-19T19:29:46Z</dcterms:created>
  <dcterms:modified xsi:type="dcterms:W3CDTF">2026-02-19T19:29:46Z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