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98" r:id="rId1"/>
    <p:sldLayoutId id="2460545799" r:id="rId2"/>
    <p:sldLayoutId id="2460545800" r:id="rId3"/>
    <p:sldLayoutId id="2460545801" r:id="rId4"/>
    <p:sldLayoutId id="2460545802" r:id="rId5"/>
    <p:sldLayoutId id="2460545803" r:id="rId6"/>
    <p:sldLayoutId id="2460545804" r:id="rId7"/>
    <p:sldLayoutId id="2460545805" r:id="rId8"/>
    <p:sldLayoutId id="2460545806" r:id="rId9"/>
    <p:sldLayoutId id="2460545807" r:id="rId10"/>
    <p:sldLayoutId id="2460545808" r:id="rId11"/>
    <p:sldLayoutId id="2460545809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7dcf0ed2955f79d5753f9a8436c6847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c657deb13bb725be1cb853f1e61e69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1ebba50f1c6b6a283f16adddf62681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5e56bf279e2b5d2c436ad36529f2d8a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da64795138bba665bc39c17a71aa68e5.png"/>
  <Relationship Id="rId3" Type="http://schemas.openxmlformats.org/officeDocument/2006/relationships/hyperlink" Target="https://filemega.ir/downloads/297295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معرفی ژنوتیپ‌های مقاوم به ویروس‌های برگ‌پیچان در گیاهان غده‌ا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معرفی ژنوتیپ‌های مقاوم به ویروس‌های برگ‌پیچان در گیاهان غده‌ا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97295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3">
  <a:themeElements>
    <a:clrScheme name="Theme9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2026-02-19T19:32:05Z</dcterms:created>
  <dcterms:modified xsi:type="dcterms:W3CDTF">2026-02-19T19:32:05Z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