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44" r:id="rId1"/>
    <p:sldLayoutId id="2460545545" r:id="rId2"/>
    <p:sldLayoutId id="2460545546" r:id="rId3"/>
    <p:sldLayoutId id="2460545547" r:id="rId4"/>
    <p:sldLayoutId id="2460545548" r:id="rId5"/>
    <p:sldLayoutId id="2460545549" r:id="rId6"/>
    <p:sldLayoutId id="2460545550" r:id="rId7"/>
    <p:sldLayoutId id="2460545551" r:id="rId8"/>
    <p:sldLayoutId id="2460545552" r:id="rId9"/>
    <p:sldLayoutId id="2460545553" r:id="rId10"/>
    <p:sldLayoutId id="2460545554" r:id="rId11"/>
    <p:sldLayoutId id="246054555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ea082609c65c1b02f88ee2b51599a5a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210431d05dfced54516ab443556d208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d0c8b59dcaf682a544bfce880b38288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91832eec46b562394aec387c2522cf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8b37264661c9102d1748fc04ca9bd95.png"/>
  <Relationship Id="rId3" Type="http://schemas.openxmlformats.org/officeDocument/2006/relationships/hyperlink" Target="https://filemega.ir/downloads/297277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روری نظام‌مند بر تأثیر فعالیت‌های بدنی در کنترل بیماری‌های متابولیک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مروری نظام‌مند بر تأثیر فعالیت‌های بدنی در کنترل بیماری‌های متابولیک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277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2026-02-19T19:27:51Z</dcterms:created>
  <dcterms:modified xsi:type="dcterms:W3CDTF">2026-02-19T19:27:51Z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