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090" r:id="rId1"/>
    <p:sldLayoutId id="2460546091" r:id="rId2"/>
    <p:sldLayoutId id="2460546092" r:id="rId3"/>
    <p:sldLayoutId id="2460546093" r:id="rId4"/>
    <p:sldLayoutId id="2460546094" r:id="rId5"/>
    <p:sldLayoutId id="2460546095" r:id="rId6"/>
    <p:sldLayoutId id="2460546096" r:id="rId7"/>
    <p:sldLayoutId id="2460546097" r:id="rId8"/>
    <p:sldLayoutId id="2460546098" r:id="rId9"/>
    <p:sldLayoutId id="2460546099" r:id="rId10"/>
    <p:sldLayoutId id="2460546100" r:id="rId11"/>
    <p:sldLayoutId id="246054610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a6f6af305053f3b0afe47aa100bd4e3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fe5cf7d4bdd0843a9270419c4b9d9c3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8026efbc50e103d3390cc3185910234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6cb0b1b297eb0cfde0e35a993181f70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e886ee81b2d40d5dde436d0181060675.png"/>
  <Relationship Id="rId3" Type="http://schemas.openxmlformats.org/officeDocument/2006/relationships/hyperlink" Target="https://filemega.ir/downloads/297147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ساختار توزیع‌های ترکیبی بتا-نرمال و مقایسه با سایر تلفیق‌های آما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ساختار توزیع‌های ترکیبی بتا-نرمال و مقایسه با سایر تلفیق‌های آما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7147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4">
  <a:themeElements>
    <a:clrScheme name="Theme3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2026-02-19T19:36:57Z</dcterms:created>
  <dcterms:modified xsi:type="dcterms:W3CDTF">2026-02-19T19:36:57Z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