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4" r:id="rId1"/>
    <p:sldLayoutId id="2460545555" r:id="rId2"/>
    <p:sldLayoutId id="2460545556" r:id="rId3"/>
    <p:sldLayoutId id="2460545557" r:id="rId4"/>
    <p:sldLayoutId id="2460545558" r:id="rId5"/>
    <p:sldLayoutId id="2460545559" r:id="rId6"/>
    <p:sldLayoutId id="2460545560" r:id="rId7"/>
    <p:sldLayoutId id="2460545561" r:id="rId8"/>
    <p:sldLayoutId id="2460545562" r:id="rId9"/>
    <p:sldLayoutId id="2460545563" r:id="rId10"/>
    <p:sldLayoutId id="2460545564" r:id="rId11"/>
    <p:sldLayoutId id="246054556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50d266c9b5dc6340b96fa03dd03bd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ba464338e28c44ae4e45b44b62f46a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04a21fa01305eb931cf41555b8b63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47bc5cb6de9bc3b7aac88231599b0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b764dc3139718d25b894952794605f25.png"/>
  <Relationship Id="rId3" Type="http://schemas.openxmlformats.org/officeDocument/2006/relationships/hyperlink" Target="https://filemega.ir/downloads/29709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شاخص‌های معنوی و رضایت خانوادگی در افراد با و بدون سابقه مصرف موا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شاخص‌های معنوی و رضایت خانوادگی در افراد با و بدون سابقه مصرف موا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09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2026-02-19T19:28:01Z</dcterms:created>
  <dcterms:modified xsi:type="dcterms:W3CDTF">2026-02-19T19:28:01Z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