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57" r:id="rId1"/>
    <p:sldLayoutId id="2460545758" r:id="rId2"/>
    <p:sldLayoutId id="2460545759" r:id="rId3"/>
    <p:sldLayoutId id="2460545760" r:id="rId4"/>
    <p:sldLayoutId id="2460545761" r:id="rId5"/>
    <p:sldLayoutId id="2460545762" r:id="rId6"/>
    <p:sldLayoutId id="2460545763" r:id="rId7"/>
    <p:sldLayoutId id="2460545764" r:id="rId8"/>
    <p:sldLayoutId id="2460545765" r:id="rId9"/>
    <p:sldLayoutId id="2460545766" r:id="rId10"/>
    <p:sldLayoutId id="2460545767" r:id="rId11"/>
    <p:sldLayoutId id="246054576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3677ec522db32e8c8b5899a27ed815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0c8dce71403216dc87c0c55cbad4cf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ef4d47341848de6f651ebb9ad24c03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80e3e78c1297912522d79096d52526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644f9d0e5aa6efb80b0e832eb85d7d05.png"/>
  <Relationship Id="rId3" Type="http://schemas.openxmlformats.org/officeDocument/2006/relationships/hyperlink" Target="https://filemega.ir/downloads/297019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رکیب مفهومی مؤلفه‌های اخلاقی در نظام آموزش عالی با رویکرد تحلی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رکیب مفهومی مؤلفه‌های اخلاقی در نظام آموزش عالی با رویکرد تحلی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019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2026-02-19T19:31:24Z</dcterms:created>
  <dcterms:modified xsi:type="dcterms:W3CDTF">2026-02-19T19:31:24Z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