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39" r:id="rId1"/>
    <p:sldLayoutId id="2460542240" r:id="rId2"/>
    <p:sldLayoutId id="2460542241" r:id="rId3"/>
    <p:sldLayoutId id="2460542242" r:id="rId4"/>
    <p:sldLayoutId id="2460542243" r:id="rId5"/>
    <p:sldLayoutId id="2460542244" r:id="rId6"/>
    <p:sldLayoutId id="2460542245" r:id="rId7"/>
    <p:sldLayoutId id="2460542246" r:id="rId8"/>
    <p:sldLayoutId id="2460542247" r:id="rId9"/>
    <p:sldLayoutId id="2460542248" r:id="rId10"/>
    <p:sldLayoutId id="2460542249" r:id="rId11"/>
    <p:sldLayoutId id="2460542250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3eeaf89605d80e128dcc53d5db3f5de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9f0f20cf0a613285a9c11db5072aece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58b4af42d5014bd2165eeff71fce843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393d3c3c283e95be261a1e210d3f69f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474c7f766b98c6f185962a5d77d6ba65.png"/>
  <Relationship Id="rId3" Type="http://schemas.openxmlformats.org/officeDocument/2006/relationships/hyperlink" Target="https://filemega.ir/downloads/297000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ازنمایی نمادهای آیینی در نگاره‌های فلزی دوره‌های باستان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ازنمایی نمادهای آیینی در نگاره‌های فلزی دوره‌های باستان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7000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2026-02-19T18:32:46Z</dcterms:created>
  <dcterms:modified xsi:type="dcterms:W3CDTF">2026-02-19T18:32:46Z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