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38" r:id="rId1"/>
    <p:sldLayoutId id="2460545539" r:id="rId2"/>
    <p:sldLayoutId id="2460545540" r:id="rId3"/>
    <p:sldLayoutId id="2460545541" r:id="rId4"/>
    <p:sldLayoutId id="2460545542" r:id="rId5"/>
    <p:sldLayoutId id="2460545543" r:id="rId6"/>
    <p:sldLayoutId id="2460545544" r:id="rId7"/>
    <p:sldLayoutId id="2460545545" r:id="rId8"/>
    <p:sldLayoutId id="2460545546" r:id="rId9"/>
    <p:sldLayoutId id="2460545547" r:id="rId10"/>
    <p:sldLayoutId id="2460545548" r:id="rId11"/>
    <p:sldLayoutId id="246054554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b3685d716b32b22c1ce9c638f10f1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95a245b513b333d77c7c4dc7493c2e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8ba0ce93c3ae016194a0f04e935b9b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d7d81af1dff4672c596a135662f9f6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b214bf52be87902de8c0895cd1f8c6d5.png"/>
  <Relationship Id="rId3" Type="http://schemas.openxmlformats.org/officeDocument/2006/relationships/hyperlink" Target="https://filemega.ir/downloads/296938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وضعیت حقوقی ارث‌بری فرزند حاصل از روش‌های نوین بارو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وضعیت حقوقی ارث‌بری فرزند حاصل از روش‌های نوین بارو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6938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1">
  <a:themeElements>
    <a:clrScheme name="Theme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2026-02-19T19:27:45Z</dcterms:created>
  <dcterms:modified xsi:type="dcterms:W3CDTF">2026-02-19T19:27:45Z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