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595" r:id="rId1"/>
    <p:sldLayoutId id="2460545596" r:id="rId2"/>
    <p:sldLayoutId id="2460545597" r:id="rId3"/>
    <p:sldLayoutId id="2460545598" r:id="rId4"/>
    <p:sldLayoutId id="2460545599" r:id="rId5"/>
    <p:sldLayoutId id="2460545600" r:id="rId6"/>
    <p:sldLayoutId id="2460545601" r:id="rId7"/>
    <p:sldLayoutId id="2460545602" r:id="rId8"/>
    <p:sldLayoutId id="2460545603" r:id="rId9"/>
    <p:sldLayoutId id="2460545604" r:id="rId10"/>
    <p:sldLayoutId id="2460545605" r:id="rId11"/>
    <p:sldLayoutId id="2460545606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336453428cb2c581c758300de016aea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cd255863410dce881d4d511ee1ff63a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364c74f83bc098de9153b92b613078e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ef50938cb115dfb9f55cdee0ce0f13c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64fb4ee2b026bfc9319b87f443ae45a5.png"/>
  <Relationship Id="rId3" Type="http://schemas.openxmlformats.org/officeDocument/2006/relationships/hyperlink" Target="https://filemega.ir/downloads/296850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ارزیابی یادگیری مبتنی بر فناوری‌های همراه در چارچوب نظریه‌های نوین آموزش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ارزیابی یادگیری مبتنی بر فناوری‌های همراه در چارچوب نظریه‌های نوین آموزش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96850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2026-02-19T19:28:42Z</dcterms:created>
  <dcterms:modified xsi:type="dcterms:W3CDTF">2026-02-19T19:28:42Z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