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43" r:id="rId1"/>
    <p:sldLayoutId id="2460545744" r:id="rId2"/>
    <p:sldLayoutId id="2460545745" r:id="rId3"/>
    <p:sldLayoutId id="2460545746" r:id="rId4"/>
    <p:sldLayoutId id="2460545747" r:id="rId5"/>
    <p:sldLayoutId id="2460545748" r:id="rId6"/>
    <p:sldLayoutId id="2460545749" r:id="rId7"/>
    <p:sldLayoutId id="2460545750" r:id="rId8"/>
    <p:sldLayoutId id="2460545751" r:id="rId9"/>
    <p:sldLayoutId id="2460545752" r:id="rId10"/>
    <p:sldLayoutId id="2460545753" r:id="rId11"/>
    <p:sldLayoutId id="2460545754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e04109a70f3050d223e75673b39e529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ad74dafac26dd2a8fb557681dd0679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12e59bbbcda913ae7e01f50ec22b928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482fbb843cfb146efc2251126409b02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cbd4e0d557cef7498e1fded087752c65.png"/>
  <Relationship Id="rId3" Type="http://schemas.openxmlformats.org/officeDocument/2006/relationships/hyperlink" Target="https://filemega.ir/downloads/296827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واکاوی مفاهیم رایج در ادبیات آموزشی معماری و ساختارهای تعامل علم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واکاوی مفاهیم رایج در ادبیات آموزشی معماری و ساختارهای تعامل علم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6827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2026-02-19T19:31:10Z</dcterms:created>
  <dcterms:modified xsi:type="dcterms:W3CDTF">2026-02-19T19:31:10Z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