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67" r:id="rId1"/>
    <p:sldLayoutId id="2460545668" r:id="rId2"/>
    <p:sldLayoutId id="2460545669" r:id="rId3"/>
    <p:sldLayoutId id="2460545670" r:id="rId4"/>
    <p:sldLayoutId id="2460545671" r:id="rId5"/>
    <p:sldLayoutId id="2460545672" r:id="rId6"/>
    <p:sldLayoutId id="2460545673" r:id="rId7"/>
    <p:sldLayoutId id="2460545674" r:id="rId8"/>
    <p:sldLayoutId id="2460545675" r:id="rId9"/>
    <p:sldLayoutId id="2460545676" r:id="rId10"/>
    <p:sldLayoutId id="2460545677" r:id="rId11"/>
    <p:sldLayoutId id="246054567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a46786b1ca67ddcae5fa51405e2cba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1b53ffa668eb85125fc9d998aedfda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4235a4c092520c3e84cc90a6722bba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75caf014320b2c91b727a20844858a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b22dca343c52530390996f1de7c90785.png"/>
  <Relationship Id="rId3" Type="http://schemas.openxmlformats.org/officeDocument/2006/relationships/hyperlink" Target="https://filemega.ir/downloads/296718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پیامدهای نقض تعهدات بین‌المللی در قراردادهای تجاری فرامرز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پیامدهای نقض تعهدات بین‌المللی در قراردادهای تجاری فرامرز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6718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2026-02-19T19:29:54Z</dcterms:created>
  <dcterms:modified xsi:type="dcterms:W3CDTF">2026-02-19T19:29:54Z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