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31" r:id="rId1"/>
    <p:sldLayoutId id="2460542232" r:id="rId2"/>
    <p:sldLayoutId id="2460542233" r:id="rId3"/>
    <p:sldLayoutId id="2460542234" r:id="rId4"/>
    <p:sldLayoutId id="2460542235" r:id="rId5"/>
    <p:sldLayoutId id="2460542236" r:id="rId6"/>
    <p:sldLayoutId id="2460542237" r:id="rId7"/>
    <p:sldLayoutId id="2460542238" r:id="rId8"/>
    <p:sldLayoutId id="2460542239" r:id="rId9"/>
    <p:sldLayoutId id="2460542240" r:id="rId10"/>
    <p:sldLayoutId id="2460542241" r:id="rId11"/>
    <p:sldLayoutId id="246054224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4e86e3678d12ce81370a8f3c2e76ab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67b939347d4ca51743d6891cdc620f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3d4fbd380e5959e6bb05e80e493faf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a31f8309198c960a96aaf67172353c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2712039283b060a4607db2f0d4bb9255.png"/>
  <Relationship Id="rId3" Type="http://schemas.openxmlformats.org/officeDocument/2006/relationships/hyperlink" Target="https://filemega.ir/downloads/296651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انواع سقف‌های بتنی با ساختارهای توخالی و شبکه‌ای در طراحی سازه‌ا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انواع سقف‌های بتنی با ساختارهای توخالی و شبکه‌ای در طراحی سازه‌ا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6651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8">
  <a:themeElements>
    <a:clrScheme name="Theme4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2026-02-19T18:32:38Z</dcterms:created>
  <dcterms:modified xsi:type="dcterms:W3CDTF">2026-02-19T18:32:38Z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