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583" r:id="rId1"/>
    <p:sldLayoutId id="2460545584" r:id="rId2"/>
    <p:sldLayoutId id="2460545585" r:id="rId3"/>
    <p:sldLayoutId id="2460545586" r:id="rId4"/>
    <p:sldLayoutId id="2460545587" r:id="rId5"/>
    <p:sldLayoutId id="2460545588" r:id="rId6"/>
    <p:sldLayoutId id="2460545589" r:id="rId7"/>
    <p:sldLayoutId id="2460545590" r:id="rId8"/>
    <p:sldLayoutId id="2460545591" r:id="rId9"/>
    <p:sldLayoutId id="2460545592" r:id="rId10"/>
    <p:sldLayoutId id="2460545593" r:id="rId11"/>
    <p:sldLayoutId id="2460545594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3f3b6939512a18b2378b6dfe5d2459c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69538050e31febf5754b83dca68cdc0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d1485afe1c5146ebca373ea9195f15a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33a81764de8d9a30926c484b2e429ad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e6ca007be3db8ae24811f94f36e27385.png"/>
  <Relationship Id="rId3" Type="http://schemas.openxmlformats.org/officeDocument/2006/relationships/hyperlink" Target="https://filemega.ir/downloads/2966251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ارزیابی نقش بازی‌های آموزشی در یادگیری مفاهیم علوم در دوره ابتدای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ارزیابی نقش بازی‌های آموزشی در یادگیری مفاهیم علوم در دوره ابتدای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966251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7">
  <a:themeElements>
    <a:clrScheme name="Theme9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9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2026-02-19T19:28:30Z</dcterms:created>
  <dcterms:modified xsi:type="dcterms:W3CDTF">2026-02-19T19:28:30Z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