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13" r:id="rId1"/>
    <p:sldLayoutId id="2460542514" r:id="rId2"/>
    <p:sldLayoutId id="2460542515" r:id="rId3"/>
    <p:sldLayoutId id="2460542516" r:id="rId4"/>
    <p:sldLayoutId id="2460542517" r:id="rId5"/>
    <p:sldLayoutId id="2460542518" r:id="rId6"/>
    <p:sldLayoutId id="2460542519" r:id="rId7"/>
    <p:sldLayoutId id="2460542520" r:id="rId8"/>
    <p:sldLayoutId id="2460542521" r:id="rId9"/>
    <p:sldLayoutId id="2460542522" r:id="rId10"/>
    <p:sldLayoutId id="2460542523" r:id="rId11"/>
    <p:sldLayoutId id="2460542524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5ae97ab2f1786f0ec8f0a673796ef0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2fd7a8da0a9e4e5099b7fad269c06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fce5c8215f1f8dcbc52a04525a3cf7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417e09c26f8ba1110206522ed395ab8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fdc401b550685c2a20eb20c9941c0255.png"/>
  <Relationship Id="rId3" Type="http://schemas.openxmlformats.org/officeDocument/2006/relationships/hyperlink" Target="https://filemega.ir/downloads/296598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مؤلفه‌های امنیتی در ارتقاء تجربه گردشگری مذهب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نقش مؤلفه‌های امنیتی در ارتقاء تجربه گردشگری مذهب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6598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Theme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2026-02-19T18:37:20Z</dcterms:created>
  <dcterms:modified xsi:type="dcterms:W3CDTF">2026-02-19T18:37:20Z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