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39" r:id="rId1"/>
    <p:sldLayoutId id="2460545640" r:id="rId2"/>
    <p:sldLayoutId id="2460545641" r:id="rId3"/>
    <p:sldLayoutId id="2460545642" r:id="rId4"/>
    <p:sldLayoutId id="2460545643" r:id="rId5"/>
    <p:sldLayoutId id="2460545644" r:id="rId6"/>
    <p:sldLayoutId id="2460545645" r:id="rId7"/>
    <p:sldLayoutId id="2460545646" r:id="rId8"/>
    <p:sldLayoutId id="2460545647" r:id="rId9"/>
    <p:sldLayoutId id="2460545648" r:id="rId10"/>
    <p:sldLayoutId id="2460545649" r:id="rId11"/>
    <p:sldLayoutId id="246054565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a5b3049b964f1bf4247a4bc2ecaeb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dde56a95f95ae1d11eabd92f5bb3e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6836c520bb2009e6f5599f9d559e73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733a856cd3e2167bee973f33ac6ce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6f0c138f8c4d59955e60d1baa75f9d5.png"/>
  <Relationship Id="rId3" Type="http://schemas.openxmlformats.org/officeDocument/2006/relationships/hyperlink" Target="https://filemega.ir/downloads/29627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اقتصادی هنر و تأثیر آن بر جریان‌های هنر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اقتصادی هنر و تأثیر آن بر جریان‌های هنر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27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2026-02-19T19:29:26Z</dcterms:created>
  <dcterms:modified xsi:type="dcterms:W3CDTF">2026-02-19T19:29:26Z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