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1" r:id="rId1"/>
    <p:sldLayoutId id="2460542252" r:id="rId2"/>
    <p:sldLayoutId id="2460542253" r:id="rId3"/>
    <p:sldLayoutId id="2460542254" r:id="rId4"/>
    <p:sldLayoutId id="2460542255" r:id="rId5"/>
    <p:sldLayoutId id="2460542256" r:id="rId6"/>
    <p:sldLayoutId id="2460542257" r:id="rId7"/>
    <p:sldLayoutId id="2460542258" r:id="rId8"/>
    <p:sldLayoutId id="2460542259" r:id="rId9"/>
    <p:sldLayoutId id="2460542260" r:id="rId10"/>
    <p:sldLayoutId id="2460542261" r:id="rId11"/>
    <p:sldLayoutId id="246054226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bea8e2f0f6b803bab585ee1723d68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1d8fac8ffb70a1bc9d311a6841fa8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ca4a3e097d6dbe14625731553a941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3fba8679cb87a42cc9432cb5a4816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da75ca760dbd97b406e521b6bb1f73a5.png"/>
  <Relationship Id="rId3" Type="http://schemas.openxmlformats.org/officeDocument/2006/relationships/hyperlink" Target="https://filemega.ir/downloads/296256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 مقررات گمرکی و جایگاه آن در نظام حقوقی داخ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 مقررات گمرکی و جایگاه آن در نظام حقوقی داخ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256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2026-02-19T18:32:58Z</dcterms:created>
  <dcterms:modified xsi:type="dcterms:W3CDTF">2026-02-19T18:32:58Z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