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71" r:id="rId1"/>
    <p:sldLayoutId id="2460545772" r:id="rId2"/>
    <p:sldLayoutId id="2460545773" r:id="rId3"/>
    <p:sldLayoutId id="2460545774" r:id="rId4"/>
    <p:sldLayoutId id="2460545775" r:id="rId5"/>
    <p:sldLayoutId id="2460545776" r:id="rId6"/>
    <p:sldLayoutId id="2460545777" r:id="rId7"/>
    <p:sldLayoutId id="2460545778" r:id="rId8"/>
    <p:sldLayoutId id="2460545779" r:id="rId9"/>
    <p:sldLayoutId id="2460545780" r:id="rId10"/>
    <p:sldLayoutId id="2460545781" r:id="rId11"/>
    <p:sldLayoutId id="246054578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f867f0ab54978f6ef3f7f1d96e4e09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dbcec420edc03be15645a3ec47d6cc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ec17bff434cc1e8fba63b991dc6ad0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6a2bf3e2c4ed494bb48b80a908adba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a03da5a8c68558e488a74f67aae246d5.png"/>
  <Relationship Id="rId3" Type="http://schemas.openxmlformats.org/officeDocument/2006/relationships/hyperlink" Target="https://filemega.ir/downloads/296207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دیدگاه‌های نهادهای بین‌المللی درباره نظم جهانی نوین و پیامدهای آ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دیدگاه‌های نهادهای بین‌المللی درباره نظم جهانی نوین و پیامدهای آ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6207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2026-02-19T19:31:38Z</dcterms:created>
  <dcterms:modified xsi:type="dcterms:W3CDTF">2026-02-19T19:31:38Z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