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08" r:id="rId1"/>
    <p:sldLayoutId id="2460542109" r:id="rId2"/>
    <p:sldLayoutId id="2460542110" r:id="rId3"/>
    <p:sldLayoutId id="2460542111" r:id="rId4"/>
    <p:sldLayoutId id="2460542112" r:id="rId5"/>
    <p:sldLayoutId id="2460542113" r:id="rId6"/>
    <p:sldLayoutId id="2460542114" r:id="rId7"/>
    <p:sldLayoutId id="2460542115" r:id="rId8"/>
    <p:sldLayoutId id="2460542116" r:id="rId9"/>
    <p:sldLayoutId id="2460542117" r:id="rId10"/>
    <p:sldLayoutId id="2460542118" r:id="rId11"/>
    <p:sldLayoutId id="246054211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c46507c46ce4a448dd0b11b7f29db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0b7cb9094e950441144217784bf211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9fc92ec0512f586393c203a89954e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83e45946ceece839191bf7af92924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d14520242aabfc04d9c38a7c8cf3bb5.png"/>
  <Relationship Id="rId3" Type="http://schemas.openxmlformats.org/officeDocument/2006/relationships/hyperlink" Target="https://filemega.ir/downloads/286728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انواع اختلالات خواب و عوامل مرتبط در مشاغل پروا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انواع اختلالات خواب و عوامل مرتبط در مشاغل پروا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728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2026-02-19T18:30:35Z</dcterms:created>
  <dcterms:modified xsi:type="dcterms:W3CDTF">2026-02-19T18:30:35Z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