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4" r:id="rId1"/>
    <p:sldLayoutId id="2460542515" r:id="rId2"/>
    <p:sldLayoutId id="2460542516" r:id="rId3"/>
    <p:sldLayoutId id="2460542517" r:id="rId4"/>
    <p:sldLayoutId id="2460542518" r:id="rId5"/>
    <p:sldLayoutId id="2460542519" r:id="rId6"/>
    <p:sldLayoutId id="2460542520" r:id="rId7"/>
    <p:sldLayoutId id="2460542521" r:id="rId8"/>
    <p:sldLayoutId id="2460542522" r:id="rId9"/>
    <p:sldLayoutId id="2460542523" r:id="rId10"/>
    <p:sldLayoutId id="2460542524" r:id="rId11"/>
    <p:sldLayoutId id="246054252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4f5ad925df112eb2e57ef6f66546f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3e5167f4a9a76bed0e1211b3ba8dd0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b7a5cdda8f7c6fcf5cc6b3a158655b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c74dd9cd38342336398374bf7232ab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c62caf2872082da5ecc0f43daa652f35.png"/>
  <Relationship Id="rId3" Type="http://schemas.openxmlformats.org/officeDocument/2006/relationships/hyperlink" Target="https://filemega.ir/downloads/286691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چارچوب سنجش عملکرد بین‌المللی در بنگاه‌های کوچک و متوسط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چارچوب سنجش عملکرد بین‌المللی در بنگاه‌های کوچک و متوسط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6691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2026-02-19T18:37:21Z</dcterms:created>
  <dcterms:modified xsi:type="dcterms:W3CDTF">2026-02-19T18:37:21Z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