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816" r:id="rId1"/>
    <p:sldLayoutId id="2460545817" r:id="rId2"/>
    <p:sldLayoutId id="2460545818" r:id="rId3"/>
    <p:sldLayoutId id="2460545819" r:id="rId4"/>
    <p:sldLayoutId id="2460545820" r:id="rId5"/>
    <p:sldLayoutId id="2460545821" r:id="rId6"/>
    <p:sldLayoutId id="2460545822" r:id="rId7"/>
    <p:sldLayoutId id="2460545823" r:id="rId8"/>
    <p:sldLayoutId id="2460545824" r:id="rId9"/>
    <p:sldLayoutId id="2460545825" r:id="rId10"/>
    <p:sldLayoutId id="2460545826" r:id="rId11"/>
    <p:sldLayoutId id="246054582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067a7b3e9e60bcc9a2ce60bc08e67f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dd30327a0c74eeae5c944c6648e1c3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74d7733d26bdd6ee5730fd1bf1b365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3353464b0f122cd5ee1254bdc53060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f04929e4210881154ce440a3a4d08b45.png"/>
  <Relationship Id="rId3" Type="http://schemas.openxmlformats.org/officeDocument/2006/relationships/hyperlink" Target="https://filemega.ir/downloads/28666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سئولیت حقوقی نمایندگان تجاری در فرآیندهای گمرک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سئولیت حقوقی نمایندگان تجاری در فرآیندهای گمرک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666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2026-02-19T19:32:23Z</dcterms:created>
  <dcterms:modified xsi:type="dcterms:W3CDTF">2026-02-19T19:32:23Z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