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03" r:id="rId1"/>
    <p:sldLayoutId id="2460545704" r:id="rId2"/>
    <p:sldLayoutId id="2460545705" r:id="rId3"/>
    <p:sldLayoutId id="2460545706" r:id="rId4"/>
    <p:sldLayoutId id="2460545707" r:id="rId5"/>
    <p:sldLayoutId id="2460545708" r:id="rId6"/>
    <p:sldLayoutId id="2460545709" r:id="rId7"/>
    <p:sldLayoutId id="2460545710" r:id="rId8"/>
    <p:sldLayoutId id="2460545711" r:id="rId9"/>
    <p:sldLayoutId id="2460545712" r:id="rId10"/>
    <p:sldLayoutId id="2460545713" r:id="rId11"/>
    <p:sldLayoutId id="2460545714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90178ab43de3d0640ec77d1077baec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99087f066802c9302df806710fc89a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5a644f26c1b8b6c3e4b81ffc62a3fe0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56fa8ca551ff272a25482d2c287830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5585fd6112895d8de3a74ad63de9a8d5.png"/>
  <Relationship Id="rId3" Type="http://schemas.openxmlformats.org/officeDocument/2006/relationships/hyperlink" Target="https://filemega.ir/downloads/286625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ساختار ارتباطی و مفهومی در مکاتبات دینی با تمرکز بر مضامین تربیت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ساختار ارتباطی و مفهومی در مکاتبات دینی با تمرکز بر مضامین تربیت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6625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1">
  <a:themeElements>
    <a:clrScheme name="Theme9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2026-02-19T19:30:30Z</dcterms:created>
  <dcterms:modified xsi:type="dcterms:W3CDTF">2026-02-19T19:30:30Z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