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9" r:id="rId1"/>
    <p:sldLayoutId id="2460545550" r:id="rId2"/>
    <p:sldLayoutId id="2460545551" r:id="rId3"/>
    <p:sldLayoutId id="2460545552" r:id="rId4"/>
    <p:sldLayoutId id="2460545553" r:id="rId5"/>
    <p:sldLayoutId id="2460545554" r:id="rId6"/>
    <p:sldLayoutId id="2460545555" r:id="rId7"/>
    <p:sldLayoutId id="2460545556" r:id="rId8"/>
    <p:sldLayoutId id="2460545557" r:id="rId9"/>
    <p:sldLayoutId id="2460545558" r:id="rId10"/>
    <p:sldLayoutId id="2460545559" r:id="rId11"/>
    <p:sldLayoutId id="246054556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ec9de999223d1647e76a2c1460180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3052c56c17f5dd74988882a045bd2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92c1c0b6612536898860530d4e14e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fd5264785d8882ba8d79832e070af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1eb10810b821bd2bb1f3a0c527db2385.png"/>
  <Relationship Id="rId3" Type="http://schemas.openxmlformats.org/officeDocument/2006/relationships/hyperlink" Target="https://filemega.ir/downloads/286574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 جهت‌گیری نور بر ویژگی‌های نانوساختارهای فلزی در حوزه‌های نوری و حرار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 جهت‌گیری نور بر ویژگی‌های نانوساختارهای فلزی در حوزه‌های نوری و حرار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574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2026-02-19T19:27:56Z</dcterms:created>
  <dcterms:modified xsi:type="dcterms:W3CDTF">2026-02-19T19:27:56Z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