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35" r:id="rId1"/>
    <p:sldLayoutId id="2460545636" r:id="rId2"/>
    <p:sldLayoutId id="2460545637" r:id="rId3"/>
    <p:sldLayoutId id="2460545638" r:id="rId4"/>
    <p:sldLayoutId id="2460545639" r:id="rId5"/>
    <p:sldLayoutId id="2460545640" r:id="rId6"/>
    <p:sldLayoutId id="2460545641" r:id="rId7"/>
    <p:sldLayoutId id="2460545642" r:id="rId8"/>
    <p:sldLayoutId id="2460545643" r:id="rId9"/>
    <p:sldLayoutId id="2460545644" r:id="rId10"/>
    <p:sldLayoutId id="2460545645" r:id="rId11"/>
    <p:sldLayoutId id="246054564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e01cfa7df3daa14a665ced089fa1c8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5f3c62f942ab43b25f2e7848f86e21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10b18fe6c4e6f93fd8c502718d2c55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53a094f056981fad9f0c5e522ac2a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23f15b47c33b2fd6e8510fec4abf2565.png"/>
  <Relationship Id="rId3" Type="http://schemas.openxmlformats.org/officeDocument/2006/relationships/hyperlink" Target="https://filemega.ir/downloads/28637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فرآیند شکل‌گیری ایده‌های طراحی در معماری با رویکرد زیست‌محو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فرآیند شکل‌گیری ایده‌های طراحی در معماری با رویکرد زیست‌محو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637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2026-02-19T19:29:22Z</dcterms:created>
  <dcterms:modified xsi:type="dcterms:W3CDTF">2026-02-19T19:29:22Z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