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0" r:id="rId1"/>
    <p:sldLayoutId id="2460545781" r:id="rId2"/>
    <p:sldLayoutId id="2460545782" r:id="rId3"/>
    <p:sldLayoutId id="2460545783" r:id="rId4"/>
    <p:sldLayoutId id="2460545784" r:id="rId5"/>
    <p:sldLayoutId id="2460545785" r:id="rId6"/>
    <p:sldLayoutId id="2460545786" r:id="rId7"/>
    <p:sldLayoutId id="2460545787" r:id="rId8"/>
    <p:sldLayoutId id="2460545788" r:id="rId9"/>
    <p:sldLayoutId id="2460545789" r:id="rId10"/>
    <p:sldLayoutId id="2460545790" r:id="rId11"/>
    <p:sldLayoutId id="24605457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1c35f2ab55d1035e7ce68e783592c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7395a0bf627188fc19eab08a3bd39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0bcebcc455220eb55f5c81f961e06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9a4e22898160beaa07c70332e6e69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9baa5c6be66d9d321abdb0f7959bd95.png"/>
  <Relationship Id="rId3" Type="http://schemas.openxmlformats.org/officeDocument/2006/relationships/hyperlink" Target="https://filemega.ir/downloads/286237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واکنش‌های حقوقی در برابر حملات اطلاعاتی از منظر قواعد بین‌المل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واکنش‌های حقوقی در برابر حملات اطلاعاتی از منظر قواعد بین‌المل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237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2026-02-19T19:31:47Z</dcterms:created>
  <dcterms:modified xsi:type="dcterms:W3CDTF">2026-02-19T19:31:47Z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