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74" r:id="rId1"/>
    <p:sldLayoutId id="2460542275" r:id="rId2"/>
    <p:sldLayoutId id="2460542276" r:id="rId3"/>
    <p:sldLayoutId id="2460542277" r:id="rId4"/>
    <p:sldLayoutId id="2460542278" r:id="rId5"/>
    <p:sldLayoutId id="2460542279" r:id="rId6"/>
    <p:sldLayoutId id="2460542280" r:id="rId7"/>
    <p:sldLayoutId id="2460542281" r:id="rId8"/>
    <p:sldLayoutId id="2460542282" r:id="rId9"/>
    <p:sldLayoutId id="2460542283" r:id="rId10"/>
    <p:sldLayoutId id="2460542284" r:id="rId11"/>
    <p:sldLayoutId id="246054228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c24eaf7a5c044d24704e6553eced2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33864d4676f2288f1a3d7cde96b43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2c81d54aa59d270ed763a6606ecba9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09b8a80290365eaa77f237806ffe4b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6032d1c6754c7ffe3726fa3b61e49825.png"/>
  <Relationship Id="rId3" Type="http://schemas.openxmlformats.org/officeDocument/2006/relationships/hyperlink" Target="https://filemega.ir/downloads/286061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فرآیند نوآوری در نهادهای اجرایی با هدف بهبود کیفیت خدمات شه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فرآیند نوآوری در نهادهای اجرایی با هدف بهبود کیفیت خدمات شه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6061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2026-02-19T18:33:21Z</dcterms:created>
  <dcterms:modified xsi:type="dcterms:W3CDTF">2026-02-19T18:33:21Z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