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75" r:id="rId1"/>
    <p:sldLayoutId id="2460542276" r:id="rId2"/>
    <p:sldLayoutId id="2460542277" r:id="rId3"/>
    <p:sldLayoutId id="2460542278" r:id="rId4"/>
    <p:sldLayoutId id="2460542279" r:id="rId5"/>
    <p:sldLayoutId id="2460542280" r:id="rId6"/>
    <p:sldLayoutId id="2460542281" r:id="rId7"/>
    <p:sldLayoutId id="2460542282" r:id="rId8"/>
    <p:sldLayoutId id="2460542283" r:id="rId9"/>
    <p:sldLayoutId id="2460542284" r:id="rId10"/>
    <p:sldLayoutId id="2460542285" r:id="rId11"/>
    <p:sldLayoutId id="246054228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4b1aa5820fd37f58ea43adc1b7008b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a12a5ea5a75b7be60a00b0be13a6b3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f7b4ec51fee95feb4c20c00c229791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cd8154c9e5157989acd2bec67c801f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d9498c3bed4fe70e7b275c262455a335.png"/>
  <Relationship Id="rId3" Type="http://schemas.openxmlformats.org/officeDocument/2006/relationships/hyperlink" Target="https://filemega.ir/downloads/285922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عوامل ژئوپلیتیکی و تاریخی در شکل‌گیری منازعات منطقه‌ا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عوامل ژئوپلیتیکی و تاریخی در شکل‌گیری منازعات منطقه‌ا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5922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9">
  <a:themeElements>
    <a:clrScheme name="Theme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2026-02-19T18:33:22Z</dcterms:created>
  <dcterms:modified xsi:type="dcterms:W3CDTF">2026-02-19T18:33:22Z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