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1" r:id="rId1"/>
    <p:sldLayoutId id="2460545552" r:id="rId2"/>
    <p:sldLayoutId id="2460545553" r:id="rId3"/>
    <p:sldLayoutId id="2460545554" r:id="rId4"/>
    <p:sldLayoutId id="2460545555" r:id="rId5"/>
    <p:sldLayoutId id="2460545556" r:id="rId6"/>
    <p:sldLayoutId id="2460545557" r:id="rId7"/>
    <p:sldLayoutId id="2460545558" r:id="rId8"/>
    <p:sldLayoutId id="2460545559" r:id="rId9"/>
    <p:sldLayoutId id="2460545560" r:id="rId10"/>
    <p:sldLayoutId id="2460545561" r:id="rId11"/>
    <p:sldLayoutId id="246054556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b57dc723728d0831675b5ec65ed6a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1fa4c6dea85f4992fb74179f1cf74e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4c7e24e152e12af77c2478433fd26a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d4050a56610a668aea9003538ba7a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e034bfb968a6cb375d581acdad7fa145.png"/>
  <Relationship Id="rId3" Type="http://schemas.openxmlformats.org/officeDocument/2006/relationships/hyperlink" Target="https://filemega.ir/downloads/28589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بازنمایی جنگ در روایت‌های تاریخی دوره‌های سلطنتی با رویکرد تحلی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بازنمایی جنگ در روایت‌های تاریخی دوره‌های سلطنتی با رویکرد تحلی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89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2026-02-19T19:27:58Z</dcterms:created>
  <dcterms:modified xsi:type="dcterms:W3CDTF">2026-02-19T19:27:58Z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