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6080" r:id="rId1"/>
    <p:sldLayoutId id="2460546081" r:id="rId2"/>
    <p:sldLayoutId id="2460546082" r:id="rId3"/>
    <p:sldLayoutId id="2460546083" r:id="rId4"/>
    <p:sldLayoutId id="2460546084" r:id="rId5"/>
    <p:sldLayoutId id="2460546085" r:id="rId6"/>
    <p:sldLayoutId id="2460546086" r:id="rId7"/>
    <p:sldLayoutId id="2460546087" r:id="rId8"/>
    <p:sldLayoutId id="2460546088" r:id="rId9"/>
    <p:sldLayoutId id="2460546089" r:id="rId10"/>
    <p:sldLayoutId id="2460546090" r:id="rId11"/>
    <p:sldLayoutId id="2460546091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8a407c19a2746d5df7be7c6b6606875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8c8f6ac4522dd92ed44af80cc52a287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462479ff2ce49ffe86db3c581c0d2ff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f6eb0ee94c1fb2a55b391d5aa1e1240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c09edf1e0038e5961212c1193fde38e5.png"/>
  <Relationship Id="rId3" Type="http://schemas.openxmlformats.org/officeDocument/2006/relationships/hyperlink" Target="https://filemega.ir/downloads/2857552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تأثیر شرایط اقلیمی بر شکل‌گیری الگوهای معماری در مناطق مختلف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تأثیر شرایط اقلیمی بر شکل‌گیری الگوهای معماری در مناطق مختلف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57552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1">
  <a:themeElements>
    <a:clrScheme name="Theme7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7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2026-02-19T19:36:47Z</dcterms:created>
  <dcterms:modified xsi:type="dcterms:W3CDTF">2026-02-19T19:36:47Z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