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98" r:id="rId1"/>
    <p:sldLayoutId id="2460545599" r:id="rId2"/>
    <p:sldLayoutId id="2460545600" r:id="rId3"/>
    <p:sldLayoutId id="2460545601" r:id="rId4"/>
    <p:sldLayoutId id="2460545602" r:id="rId5"/>
    <p:sldLayoutId id="2460545603" r:id="rId6"/>
    <p:sldLayoutId id="2460545604" r:id="rId7"/>
    <p:sldLayoutId id="2460545605" r:id="rId8"/>
    <p:sldLayoutId id="2460545606" r:id="rId9"/>
    <p:sldLayoutId id="2460545607" r:id="rId10"/>
    <p:sldLayoutId id="2460545608" r:id="rId11"/>
    <p:sldLayoutId id="246054560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c6684cafa2048fa24245072a62cda3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7f43649eefa3f822545d6220dac758a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a97ff0b37876a8e18419af1dcff8f0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5ed70c5ade5e7a89ab407d4083f3f9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7c27893f7702990b5d7fcbef1ad7d425.png"/>
  <Relationship Id="rId3" Type="http://schemas.openxmlformats.org/officeDocument/2006/relationships/hyperlink" Target="https://filemega.ir/downloads/285598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ویژگی‌های الکترونی و ساختار نواری نانولایه‌های سیلیکنی در مواجهه با گازهای آلایند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ویژگی‌های الکترونی و ساختار نواری نانولایه‌های سیلیکنی در مواجهه با گازهای آلایند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5598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1">
  <a:themeElements>
    <a:clrScheme name="Theme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2026-02-19T19:28:45Z</dcterms:created>
  <dcterms:modified xsi:type="dcterms:W3CDTF">2026-02-19T19:28:45Z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