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2" r:id="rId1"/>
    <p:sldLayoutId id="2460546083" r:id="rId2"/>
    <p:sldLayoutId id="2460546084" r:id="rId3"/>
    <p:sldLayoutId id="2460546085" r:id="rId4"/>
    <p:sldLayoutId id="2460546086" r:id="rId5"/>
    <p:sldLayoutId id="2460546087" r:id="rId6"/>
    <p:sldLayoutId id="2460546088" r:id="rId7"/>
    <p:sldLayoutId id="2460546089" r:id="rId8"/>
    <p:sldLayoutId id="2460546090" r:id="rId9"/>
    <p:sldLayoutId id="2460546091" r:id="rId10"/>
    <p:sldLayoutId id="2460546092" r:id="rId11"/>
    <p:sldLayoutId id="246054609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553ee3f116e15958d87e505fcbc08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f32f817edf4aa322902fec8d75870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d30fa44fafeb15459e84a163d7c67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d08d3158e8d54451678f683fbcbddf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1e753777acb563861e45d3a7c9e58c85.png"/>
  <Relationship Id="rId3" Type="http://schemas.openxmlformats.org/officeDocument/2006/relationships/hyperlink" Target="https://filemega.ir/downloads/285557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سیاست‌گذاری سلامت در تقویت عدالت اجتماعی در مسیر تحول م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سیاست‌گذاری سلامت در تقویت عدالت اجتماعی در مسیر تحول م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557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2026-02-19T19:36:49Z</dcterms:created>
  <dcterms:modified xsi:type="dcterms:W3CDTF">2026-02-19T19:36:49Z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