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67" r:id="rId1"/>
    <p:sldLayoutId id="2460545568" r:id="rId2"/>
    <p:sldLayoutId id="2460545569" r:id="rId3"/>
    <p:sldLayoutId id="2460545570" r:id="rId4"/>
    <p:sldLayoutId id="2460545571" r:id="rId5"/>
    <p:sldLayoutId id="2460545572" r:id="rId6"/>
    <p:sldLayoutId id="2460545573" r:id="rId7"/>
    <p:sldLayoutId id="2460545574" r:id="rId8"/>
    <p:sldLayoutId id="2460545575" r:id="rId9"/>
    <p:sldLayoutId id="2460545576" r:id="rId10"/>
    <p:sldLayoutId id="2460545577" r:id="rId11"/>
    <p:sldLayoutId id="246054557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5f9dd474fef63f53514e9f95e6133e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512b9309b095a196db95e376526e49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77171112622136124f81091b82e3c6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6557a33e500f336f908830c6a96cb9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415f2ca79826f77df61a8d089ea4ad05.png"/>
  <Relationship Id="rId3" Type="http://schemas.openxmlformats.org/officeDocument/2006/relationships/hyperlink" Target="https://filemega.ir/downloads/285554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عوامل مؤثر بر پایداری امنیت اجتماعی با تمرکز بر ساختارهای داخ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عوامل مؤثر بر پایداری امنیت اجتماعی با تمرکز بر ساختارهای داخ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554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2026-02-19T19:28:14Z</dcterms:created>
  <dcterms:modified xsi:type="dcterms:W3CDTF">2026-02-19T19:28:14Z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