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34" r:id="rId1"/>
    <p:sldLayoutId id="2460542235" r:id="rId2"/>
    <p:sldLayoutId id="2460542236" r:id="rId3"/>
    <p:sldLayoutId id="2460542237" r:id="rId4"/>
    <p:sldLayoutId id="2460542238" r:id="rId5"/>
    <p:sldLayoutId id="2460542239" r:id="rId6"/>
    <p:sldLayoutId id="2460542240" r:id="rId7"/>
    <p:sldLayoutId id="2460542241" r:id="rId8"/>
    <p:sldLayoutId id="2460542242" r:id="rId9"/>
    <p:sldLayoutId id="2460542243" r:id="rId10"/>
    <p:sldLayoutId id="2460542244" r:id="rId11"/>
    <p:sldLayoutId id="246054224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83337d04e6ddaa027f9ede911a4fa0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c5a4062fde4637ac7001064f62969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4f984cd500ec8e14317c32a3a90a7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32c874dfa16b0bb5acd400a1e6b656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7881bd1b04b8a1a5b15d4cd8724da935.png"/>
  <Relationship Id="rId3" Type="http://schemas.openxmlformats.org/officeDocument/2006/relationships/hyperlink" Target="https://filemega.ir/downloads/285499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أثیر تقارن‌های نوری در موقعیت نوار انرژی مواد با ساختار غیرمتعارف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أثیر تقارن‌های نوری در موقعیت نوار انرژی مواد با ساختار غیرمتعارف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99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2026-02-19T18:32:41Z</dcterms:created>
  <dcterms:modified xsi:type="dcterms:W3CDTF">2026-02-19T18:32:41Z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